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d1a1b9e45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d1a1b9e45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d1a1b9e45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d1a1b9e45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1d1a1b9e45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1d1a1b9e45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d42e17e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d42e17e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d42e17e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d42e17e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1d42e17e2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1d42e17e2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1d42e17e2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1d42e17e2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d42e17e2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d42e17e2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d42e17e2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1d42e17e2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d42e17e2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1d42e17e2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d1a1b9e4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d1a1b9e4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1d42e17e2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1d42e17e2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d42e17e2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1d42e17e2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d1a1b9e4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d1a1b9e4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d1a1b9e4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d1a1b9e4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d1a1b9e4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d1a1b9e4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d1a1b9e4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d1a1b9e4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d1a1b9e45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d1a1b9e45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d1a1b9e4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d1a1b9e4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d1a1b9e4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d1a1b9e4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hollowstrawberry/kohya-colab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LoRA Training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Dylan O’Neill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collected my data from photographs taken by myself </a:t>
            </a:r>
            <a:r>
              <a:rPr lang="en-GB"/>
              <a:t>and</a:t>
            </a:r>
            <a:r>
              <a:rPr lang="en-GB"/>
              <a:t> my family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Almost all were taken on phones with a vertical camera position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Wanted to keep the file size low ⇒ Use a limited number of photos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ended up using a mere 16 curated images for my model out of a possible pool of 104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Tough to curate an image set for a dog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Dogs tend to be bad at posing for pictures…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How do you choose to capture her?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Mix of pictures from when she was a puppy and now?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All from one specific time frame?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Kohya_ss: How pictures turn to Stable Diffusion LoRAs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Kohya_ss is a tool to take images and captioned prompts and use them as inputs to help train a LoRA based on a specific Stable Diffusion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In my case, I took the base SD 1.5 as the base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 then took my curated photos and made short prompts to help associate </a:t>
            </a:r>
            <a:r>
              <a:rPr lang="en-GB"/>
              <a:t>keywords</a:t>
            </a:r>
            <a:r>
              <a:rPr lang="en-GB"/>
              <a:t> with the photo (16 photos with captions)</a:t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3" y="2788750"/>
            <a:ext cx="1664725" cy="2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1080" y="3641400"/>
            <a:ext cx="5265319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/>
        </p:nvSpPr>
        <p:spPr>
          <a:xfrm>
            <a:off x="1633650" y="2571750"/>
            <a:ext cx="9924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(Real Photo)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Kohya Colabs</a:t>
            </a:r>
            <a:endParaRPr/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Google Colab is a free cloud service that allows the sharing of Jupyter notebook files that can be run remotely on google’s servers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Provide Nvidia GPUs for limited amounts of time for free users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Such a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notebook</a:t>
            </a:r>
            <a:r>
              <a:rPr lang="en-GB"/>
              <a:t> for kohya_ss exists, and that’s what I used to train my LoRA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Saves all data to your google drive ⇒ Easy to move across multiple PCs</a:t>
            </a:r>
            <a:endParaRPr/>
          </a:p>
        </p:txBody>
      </p:sp>
      <p:sp>
        <p:nvSpPr>
          <p:cNvPr id="210" name="Google Shape;210;p24"/>
          <p:cNvSpPr txBox="1"/>
          <p:nvPr/>
        </p:nvSpPr>
        <p:spPr>
          <a:xfrm>
            <a:off x="85025" y="4878325"/>
            <a:ext cx="24267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https://github.com/hollowstrawberry/kohya-colab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2662" y="2876725"/>
            <a:ext cx="3058673" cy="168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the code looks like</a:t>
            </a:r>
            <a:endParaRPr/>
          </a:p>
        </p:txBody>
      </p:sp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1297500" y="4553525"/>
            <a:ext cx="7038900" cy="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(Switch to my </a:t>
            </a:r>
            <a:r>
              <a:rPr lang="en-GB"/>
              <a:t>laptop</a:t>
            </a:r>
            <a:r>
              <a:rPr lang="en-GB"/>
              <a:t> and show the workspace)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Preliminary</a:t>
            </a:r>
            <a:endParaRPr/>
          </a:p>
        </p:txBody>
      </p:sp>
      <p:sp>
        <p:nvSpPr>
          <p:cNvPr id="223" name="Google Shape;223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I trained my LoRA, I got some initial data of trying to recreate my dog using only text-based prompts using SD 1.5</a:t>
            </a: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287525"/>
            <a:ext cx="2658900" cy="26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519" y="2331084"/>
            <a:ext cx="1928825" cy="257176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6"/>
          <p:cNvSpPr txBox="1"/>
          <p:nvPr/>
        </p:nvSpPr>
        <p:spPr>
          <a:xfrm>
            <a:off x="5463588" y="2114425"/>
            <a:ext cx="12927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(Real photo)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1</a:t>
            </a:r>
            <a:endParaRPr/>
          </a:p>
        </p:txBody>
      </p:sp>
      <p:sp>
        <p:nvSpPr>
          <p:cNvPr id="232" name="Google Shape;232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Using the same prompt as the previous image, this is the result I got when I used the same prompt with my own LoRA enabled with a weighting of 1</a:t>
            </a:r>
            <a:endParaRPr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366900"/>
            <a:ext cx="1753949" cy="263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9899" y="2366900"/>
            <a:ext cx="1896875" cy="25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 txBox="1"/>
          <p:nvPr/>
        </p:nvSpPr>
        <p:spPr>
          <a:xfrm>
            <a:off x="5600038" y="2157550"/>
            <a:ext cx="1356600" cy="1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(Real photo)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3313675" y="2631050"/>
            <a:ext cx="1605300" cy="2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Small details make this much more similar to my dog than the preliminary image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Small problem, she does have two heads…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1 Pros and Cons</a:t>
            </a:r>
            <a:endParaRPr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Took only 10 minutes to train on Kohya Colabs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Stuck to my 16 picture limit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Had only an 18mb file size for a noticeable improvement over standard SD 1.5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Had trouble with body shape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Eyes are blurry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Had that soft, airbrushed look</a:t>
            </a:r>
            <a:endParaRPr/>
          </a:p>
        </p:txBody>
      </p:sp>
      <p:pic>
        <p:nvPicPr>
          <p:cNvPr id="243" name="Google Shape;2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0" y="2813000"/>
            <a:ext cx="1274500" cy="191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425" y="2694650"/>
            <a:ext cx="1515675" cy="227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9250" y="2719775"/>
            <a:ext cx="1398801" cy="209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1 Addendum</a:t>
            </a:r>
            <a:endParaRPr/>
          </a:p>
        </p:txBody>
      </p:sp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also ran version 1 on a model specifically trained on photographs (analogMadness v7)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Here are the results - Better in some ways, especially in the more complex backgrounds</a:t>
            </a:r>
            <a:endParaRPr/>
          </a:p>
        </p:txBody>
      </p:sp>
      <p:pic>
        <p:nvPicPr>
          <p:cNvPr id="252" name="Google Shape;2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181800"/>
            <a:ext cx="1889500" cy="28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5600" y="2181800"/>
            <a:ext cx="1940800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1057" y="2256225"/>
            <a:ext cx="2071775" cy="276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 txBox="1"/>
          <p:nvPr/>
        </p:nvSpPr>
        <p:spPr>
          <a:xfrm>
            <a:off x="4243350" y="2055800"/>
            <a:ext cx="1147200" cy="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(Real photo)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2 Improvements/Changes</a:t>
            </a:r>
            <a:endParaRPr/>
          </a:p>
        </p:txBody>
      </p:sp>
      <p:sp>
        <p:nvSpPr>
          <p:cNvPr id="261" name="Google Shape;261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changed how I trained Version 2 from Version 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 trained with images rescaled to 768x768 versus 512x512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 used AdamW optimiser rather than AdamW 8bit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 ran for 10 epochs with 14 repeats each versus 6 epochs with 10 repeats each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 batch size of 2 was used for Version 2 rather than a batch size of 3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dataset remained the same 16 images with slightly tweaked captions (added more about background detail to help keep the subject in focus)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meant that version 2 ended up taking around 50 minutes to train rather than the 10 minutes of version 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However, Version 2 still keeps the small 18MB file size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2 w/ AnalogMadness v7</a:t>
            </a:r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1" y="1369225"/>
            <a:ext cx="3530851" cy="353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0126" y="1369225"/>
            <a:ext cx="3034325" cy="353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1"/>
          <p:cNvSpPr txBox="1"/>
          <p:nvPr/>
        </p:nvSpPr>
        <p:spPr>
          <a:xfrm>
            <a:off x="6042788" y="1138050"/>
            <a:ext cx="13290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(Real Photo)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 to Stable Diffusion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actual results?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2 extra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2353900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5725" y="1307850"/>
            <a:ext cx="2353900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2924" y="1307850"/>
            <a:ext cx="2353900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83" name="Google Shape;283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Main takeaways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LoRAs can be an effective tool for making a specific beings in Stable Diffusion, and it isn’t necessarily any less effective with an animal rather than a human subject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Kohya Colab is a really great way to train LoRAs without having a beefy Nvidia GPU of your own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Things I’d change for next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Sacrifice</a:t>
            </a:r>
            <a:r>
              <a:rPr lang="en-GB"/>
              <a:t> a bit of file size to add more images and captions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 more modern stable diffusion version (Either SD 2.1, or Stable Diffusion XL for larger photos and resolution support)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I’d train using a more photorealistic model rather than a base, generic model (Thinking how I used Analog Madness v7 as a base my LoRA ran on top of, but didn’t think to train with it)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Try to crop photos down for a more square resolution (Generally, </a:t>
            </a:r>
            <a:r>
              <a:rPr lang="en-GB"/>
              <a:t>square</a:t>
            </a:r>
            <a:r>
              <a:rPr lang="en-GB"/>
              <a:t> resolution photos tended to look better than the photos with a more phone-like aspect ratio)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Stable Diffusion</a:t>
            </a:r>
            <a:endParaRPr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Stable Diffusion is a deep learning model originally developed to take text based prompts and turn them into images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is done by compiling billions of images and feeding them into a large neural network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leads to one model being able to generate a wide variety of images from a vast user input</a:t>
            </a:r>
            <a:endParaRPr/>
          </a:p>
        </p:txBody>
      </p:sp>
      <p:sp>
        <p:nvSpPr>
          <p:cNvPr id="147" name="Google Shape;147;p15"/>
          <p:cNvSpPr txBox="1"/>
          <p:nvPr/>
        </p:nvSpPr>
        <p:spPr>
          <a:xfrm>
            <a:off x="0" y="4873200"/>
            <a:ext cx="2761800" cy="2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https://www.geeksforgeeks.org/stable-diffusion/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500" y="393750"/>
            <a:ext cx="3516948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5996125" y="3957700"/>
            <a:ext cx="23817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https://en.wikipedia.org/wiki/Stable_Diffusion#/media/File:Astronaut_Riding_a_Horse_(SD3.5).webp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Stable Diffusion cont.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There is a cost to this approach: Lack of specificity and large file sizes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base SD 1.5 model is 4.85GB (and that’s the pruned model, The original is over 8GB!)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Even generic cases (see on the right) can lead to less than </a:t>
            </a:r>
            <a:r>
              <a:rPr lang="en-GB"/>
              <a:t>desirable</a:t>
            </a:r>
            <a:r>
              <a:rPr lang="en-GB"/>
              <a:t> results from merely using the generic model</a:t>
            </a:r>
            <a:endParaRPr/>
          </a:p>
        </p:txBody>
      </p:sp>
      <p:sp>
        <p:nvSpPr>
          <p:cNvPr id="156" name="Google Shape;156;p16"/>
          <p:cNvSpPr txBox="1"/>
          <p:nvPr/>
        </p:nvSpPr>
        <p:spPr>
          <a:xfrm>
            <a:off x="0" y="4873200"/>
            <a:ext cx="2761800" cy="2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https://www.geeksforgeeks.org/stable-diffusion/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5744788" y="3667475"/>
            <a:ext cx="23817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https://www.reddit.com/r/creepy/comments/l4xid3/some_ai_generated_faces/#lightbox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r/creepy - Some AI generated faces..."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900" y="393750"/>
            <a:ext cx="3239475" cy="323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Stable Diffusion cont. cont.</a:t>
            </a:r>
            <a:endParaRPr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led many people in 2022 to write off AI generated images entirely, deducing that the time needed to get a half-decent image wasn’t worth 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was simple, using only generalised models, you were never going to get good, specific results without models being larger than the available space on </a:t>
            </a:r>
            <a:r>
              <a:rPr lang="en-GB"/>
              <a:t>people's</a:t>
            </a:r>
            <a:r>
              <a:rPr lang="en-GB"/>
              <a:t> hard drives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Cloud Computing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Long term doubts that this technology would have staying power</a:t>
            </a:r>
            <a:endParaRPr/>
          </a:p>
        </p:txBody>
      </p:sp>
      <p:sp>
        <p:nvSpPr>
          <p:cNvPr id="165" name="Google Shape;165;p17"/>
          <p:cNvSpPr txBox="1"/>
          <p:nvPr/>
        </p:nvSpPr>
        <p:spPr>
          <a:xfrm>
            <a:off x="0" y="4873200"/>
            <a:ext cx="5173500" cy="2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https://medium.com/@junehao/comparing-ai-generated-images-two-years-apart-2022-vs-2024-6c3c4670b905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LoRAs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 of LoRAs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LoRAs came from a paper published in March 2022 from a team of researchers at Microsoft with the goal of reducing GPU compute needed to augment existing natural language processors (Using an early version of ChatGPT as their base)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Microsoft wanted to prevent having to retrain an entire model while only making minor changes and tweaks to suit a specific need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Cloud computing costs are high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Economic Opportunity Loss can be quite large (Lucrative cloud computing market)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Since then, LoRAs have become the defacto way of making minor additions on top of existing deep learning models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Portability - A LoRA trained on one model can be used on many others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File size - Most LoRAs are a fraction of the size of large deep learning models</a:t>
            </a:r>
            <a:endParaRPr/>
          </a:p>
        </p:txBody>
      </p:sp>
      <p:sp>
        <p:nvSpPr>
          <p:cNvPr id="177" name="Google Shape;177;p19"/>
          <p:cNvSpPr txBox="1"/>
          <p:nvPr/>
        </p:nvSpPr>
        <p:spPr>
          <a:xfrm>
            <a:off x="80075" y="4868325"/>
            <a:ext cx="28569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https://openreview.net/pdf?id=nZeVKeeFYf9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of my project</a:t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trained a Stable Diffusion LoRA using Kohya_ss to train my model based on my dog, Juneau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wanted to see how effective a LoRA could be trained on a non-human subject, while being able to actually see how well a LoRA could actually replicate a specific , singular being while keeping a limited file size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process behind training the model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